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8" r:id="rId7"/>
    <p:sldId id="258" r:id="rId8"/>
    <p:sldId id="263" r:id="rId9"/>
    <p:sldId id="264" r:id="rId10"/>
    <p:sldId id="266" r:id="rId11"/>
    <p:sldId id="259" r:id="rId12"/>
    <p:sldId id="267" r:id="rId13"/>
    <p:sldId id="265" r:id="rId14"/>
    <p:sldId id="270" r:id="rId15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0593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08560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0071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791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59243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8459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689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53016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7453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1376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76624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8DE201-4A60-42D9-A3F9-CFEAF899FC31}" type="datetimeFigureOut">
              <a:rPr lang="hu-HU" smtClean="0"/>
              <a:t>2011.09.29.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1B0B4-319E-4CEF-87EA-D214C4C1AA4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972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/>
              <a:t>TÁMOP -3.2.11/10/1-2010-0178</a:t>
            </a:r>
            <a:r>
              <a:rPr lang="hu-HU" dirty="0"/>
              <a:t/>
            </a:r>
            <a:br>
              <a:rPr lang="hu-HU" dirty="0"/>
            </a:br>
            <a:r>
              <a:rPr lang="hu-HU" b="1" dirty="0" err="1" smtClean="0"/>
              <a:t>Együtt-Működők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dirty="0" smtClean="0"/>
              <a:t>Nevelési-oktatási intézmények tanórai, tanórán kívüli és szabadidős tevékenységének támogatása</a:t>
            </a:r>
          </a:p>
          <a:p>
            <a:r>
              <a:rPr lang="hu-HU" dirty="0" smtClean="0"/>
              <a:t>2011. </a:t>
            </a:r>
            <a:r>
              <a:rPr lang="hu-HU" dirty="0"/>
              <a:t>s</a:t>
            </a:r>
            <a:r>
              <a:rPr lang="hu-HU" dirty="0" smtClean="0"/>
              <a:t>zeptember 29.</a:t>
            </a:r>
          </a:p>
        </p:txBody>
      </p:sp>
    </p:spTree>
    <p:extLst>
      <p:ext uri="{BB962C8B-B14F-4D97-AF65-F5344CB8AC3E}">
        <p14:creationId xmlns:p14="http://schemas.microsoft.com/office/powerpoint/2010/main" val="323316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92500" lnSpcReduction="10000"/>
          </a:bodyPr>
          <a:lstStyle/>
          <a:p>
            <a:r>
              <a:rPr lang="hu-HU" dirty="0" smtClean="0"/>
              <a:t>Pályázó</a:t>
            </a:r>
          </a:p>
          <a:p>
            <a:pPr lvl="1"/>
            <a:r>
              <a:rPr lang="hu-HU" dirty="0" smtClean="0"/>
              <a:t>zalaszentgróti </a:t>
            </a:r>
            <a:r>
              <a:rPr lang="hu-HU" dirty="0"/>
              <a:t>Városi Művelődési Központ, Könyvtár és Alapfokú Művészeti </a:t>
            </a:r>
            <a:r>
              <a:rPr lang="hu-HU" dirty="0" smtClean="0"/>
              <a:t>Iskola</a:t>
            </a:r>
          </a:p>
          <a:p>
            <a:r>
              <a:rPr lang="hu-HU" dirty="0" smtClean="0"/>
              <a:t>Partnerek:</a:t>
            </a:r>
          </a:p>
          <a:p>
            <a:pPr lvl="1"/>
            <a:r>
              <a:rPr lang="hu-HU" dirty="0" smtClean="0"/>
              <a:t>VMK Művészeti Iskola</a:t>
            </a:r>
          </a:p>
          <a:p>
            <a:pPr lvl="1"/>
            <a:r>
              <a:rPr lang="hu-HU" dirty="0" smtClean="0"/>
              <a:t>Festetics Kristóf Általános Művelődési Központ, Pókaszepetk</a:t>
            </a:r>
          </a:p>
          <a:p>
            <a:pPr lvl="1"/>
            <a:r>
              <a:rPr lang="hu-HU" dirty="0" smtClean="0"/>
              <a:t>Általános Művelődési Központ, Sármellék Óvodája</a:t>
            </a:r>
          </a:p>
          <a:p>
            <a:pPr lvl="1"/>
            <a:r>
              <a:rPr lang="hu-HU" dirty="0" smtClean="0"/>
              <a:t>Általános  Művelődési Központ, Sármellék Iskolája</a:t>
            </a:r>
          </a:p>
          <a:p>
            <a:pPr lvl="1"/>
            <a:r>
              <a:rPr lang="hu-HU" dirty="0" smtClean="0"/>
              <a:t>Zalabéri Általános Iskola és Alapfokú Művészetoktatási Intézmény, Óvoda</a:t>
            </a:r>
          </a:p>
          <a:p>
            <a:pPr lvl="1"/>
            <a:r>
              <a:rPr lang="hu-HU" dirty="0" smtClean="0"/>
              <a:t>ASTSZK Béri Balogh Ádám </a:t>
            </a:r>
            <a:r>
              <a:rPr lang="hu-HU" dirty="0" smtClean="0"/>
              <a:t>Tagintézménye</a:t>
            </a:r>
            <a:r>
              <a:rPr lang="hu-HU" dirty="0" smtClean="0"/>
              <a:t>, Zalaszentgrót</a:t>
            </a:r>
          </a:p>
        </p:txBody>
      </p:sp>
    </p:spTree>
    <p:extLst>
      <p:ext uri="{BB962C8B-B14F-4D97-AF65-F5344CB8AC3E}">
        <p14:creationId xmlns:p14="http://schemas.microsoft.com/office/powerpoint/2010/main" val="304889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projekt célja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77500" lnSpcReduction="20000"/>
          </a:bodyPr>
          <a:lstStyle/>
          <a:p>
            <a:r>
              <a:rPr lang="hu-HU" dirty="0" smtClean="0"/>
              <a:t>szerepvállalás mennyiségi és minőségi növelése az informális tanulási formák </a:t>
            </a:r>
            <a:r>
              <a:rPr lang="hu-HU" dirty="0" smtClean="0"/>
              <a:t>működtetésében</a:t>
            </a:r>
          </a:p>
          <a:p>
            <a:r>
              <a:rPr lang="hu-HU" dirty="0" smtClean="0"/>
              <a:t>a </a:t>
            </a:r>
            <a:r>
              <a:rPr lang="hu-HU" dirty="0" smtClean="0"/>
              <a:t>közoktatási intézmények </a:t>
            </a:r>
            <a:r>
              <a:rPr lang="hu-HU" dirty="0"/>
              <a:t>munkájának segítése </a:t>
            </a:r>
            <a:r>
              <a:rPr lang="hu-HU" dirty="0" smtClean="0"/>
              <a:t>a kulcskompetenciák </a:t>
            </a:r>
            <a:r>
              <a:rPr lang="hu-HU" dirty="0"/>
              <a:t>fejlesztésében </a:t>
            </a:r>
            <a:endParaRPr lang="hu-HU" dirty="0" smtClean="0"/>
          </a:p>
          <a:p>
            <a:pPr lvl="1"/>
            <a:r>
              <a:rPr lang="hu-HU" dirty="0" smtClean="0"/>
              <a:t>Digitális kompetencia</a:t>
            </a:r>
          </a:p>
          <a:p>
            <a:pPr lvl="1"/>
            <a:r>
              <a:rPr lang="hu-HU" dirty="0" smtClean="0"/>
              <a:t>Anyanyelvi kommunikáció</a:t>
            </a:r>
          </a:p>
          <a:p>
            <a:pPr lvl="1"/>
            <a:r>
              <a:rPr lang="hu-HU" dirty="0" smtClean="0"/>
              <a:t>Tanulás tanulása</a:t>
            </a:r>
          </a:p>
          <a:p>
            <a:pPr lvl="1"/>
            <a:r>
              <a:rPr lang="hu-HU" dirty="0" smtClean="0"/>
              <a:t>Kulturális tudatosság és kifejezőkészség</a:t>
            </a:r>
          </a:p>
          <a:p>
            <a:pPr lvl="1"/>
            <a:r>
              <a:rPr lang="hu-HU" dirty="0" smtClean="0"/>
              <a:t>Szociális és állampolgári kompetenciák</a:t>
            </a:r>
          </a:p>
          <a:p>
            <a:pPr lvl="1"/>
            <a:r>
              <a:rPr lang="hu-HU" dirty="0" smtClean="0"/>
              <a:t>Egészségtudatos magatartás</a:t>
            </a:r>
          </a:p>
          <a:p>
            <a:r>
              <a:rPr lang="hu-HU" dirty="0" smtClean="0"/>
              <a:t>látogatottságának növelése a gyermekek körében</a:t>
            </a:r>
          </a:p>
          <a:p>
            <a:r>
              <a:rPr lang="hu-HU" dirty="0"/>
              <a:t>ú</a:t>
            </a:r>
            <a:r>
              <a:rPr lang="hu-HU" dirty="0" smtClean="0"/>
              <a:t>jszerű együttműködési formák működtetése - hátrányos helyzetűek lemorzsolódásának megelőzésére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8582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együttműködés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Intézményi szükségletek felmérése</a:t>
            </a:r>
          </a:p>
          <a:p>
            <a:r>
              <a:rPr lang="hu-HU" dirty="0" smtClean="0"/>
              <a:t>Intézmények közötti együttműködés koordinálása</a:t>
            </a:r>
          </a:p>
          <a:p>
            <a:r>
              <a:rPr lang="hu-HU" dirty="0" smtClean="0"/>
              <a:t>a </a:t>
            </a:r>
            <a:r>
              <a:rPr lang="hu-HU" dirty="0" smtClean="0"/>
              <a:t>pedagógiai és művészeti komplex tanulási formák </a:t>
            </a:r>
            <a:r>
              <a:rPr lang="hu-HU" dirty="0" smtClean="0"/>
              <a:t>elterjesztésének támogatása</a:t>
            </a:r>
            <a:endParaRPr lang="hu-HU" dirty="0" smtClean="0"/>
          </a:p>
          <a:p>
            <a:r>
              <a:rPr lang="hu-HU" dirty="0"/>
              <a:t>a</a:t>
            </a:r>
            <a:r>
              <a:rPr lang="hu-HU" dirty="0" smtClean="0"/>
              <a:t>z </a:t>
            </a:r>
            <a:r>
              <a:rPr lang="hu-HU" dirty="0" smtClean="0"/>
              <a:t>intézményi tanórai-, tanórán kívüli- és szabadidős foglalkozások kínálatának bővítése</a:t>
            </a:r>
          </a:p>
          <a:p>
            <a:r>
              <a:rPr lang="hu-HU" dirty="0"/>
              <a:t>a</a:t>
            </a:r>
            <a:r>
              <a:rPr lang="hu-HU" dirty="0" smtClean="0"/>
              <a:t> </a:t>
            </a:r>
            <a:r>
              <a:rPr lang="hu-HU" dirty="0" smtClean="0"/>
              <a:t>helyi humánerőforrás kihasználása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521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Támogatás : 41 946 460 Ft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hu-HU" dirty="0" smtClean="0"/>
              <a:t>Projekt megvalósításához kapcsolódó tevékenységek bérköltsége</a:t>
            </a:r>
          </a:p>
          <a:p>
            <a:pPr lvl="1"/>
            <a:r>
              <a:rPr lang="hu-HU" dirty="0" smtClean="0"/>
              <a:t>Eszközbeszerzés</a:t>
            </a:r>
          </a:p>
          <a:p>
            <a:pPr lvl="1"/>
            <a:r>
              <a:rPr lang="hu-HU" dirty="0" smtClean="0"/>
              <a:t>Anyagköltség</a:t>
            </a:r>
          </a:p>
          <a:p>
            <a:pPr lvl="1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6578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Előkészítés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Helyzet és igényfelmérés</a:t>
            </a:r>
          </a:p>
          <a:p>
            <a:pPr marL="457200" lvl="1" indent="0">
              <a:buNone/>
            </a:pPr>
            <a:r>
              <a:rPr lang="hu-HU" dirty="0"/>
              <a:t>közoktatási szakértő által elkészített tanulmány </a:t>
            </a:r>
          </a:p>
          <a:p>
            <a:pPr lvl="1"/>
            <a:r>
              <a:rPr lang="hu-HU" dirty="0" smtClean="0"/>
              <a:t>6 </a:t>
            </a:r>
            <a:r>
              <a:rPr lang="hu-HU" dirty="0"/>
              <a:t>oktatási </a:t>
            </a:r>
            <a:r>
              <a:rPr lang="hu-HU" dirty="0" smtClean="0"/>
              <a:t>- nevelési </a:t>
            </a:r>
            <a:r>
              <a:rPr lang="hu-HU" dirty="0"/>
              <a:t>intézmény </a:t>
            </a:r>
            <a:endParaRPr lang="hu-HU" dirty="0" smtClean="0"/>
          </a:p>
          <a:p>
            <a:pPr lvl="1"/>
            <a:r>
              <a:rPr lang="hu-HU" dirty="0" smtClean="0"/>
              <a:t>Kérdőíves felmérés (kapcsolatrendszer, szándék)</a:t>
            </a:r>
          </a:p>
          <a:p>
            <a:pPr lvl="2"/>
            <a:r>
              <a:rPr lang="hu-HU" dirty="0"/>
              <a:t>s</a:t>
            </a:r>
            <a:r>
              <a:rPr lang="hu-HU" dirty="0" smtClean="0"/>
              <a:t>zülő, diák, pedagógus</a:t>
            </a:r>
          </a:p>
          <a:p>
            <a:pPr lvl="1"/>
            <a:r>
              <a:rPr lang="hu-HU" dirty="0" smtClean="0"/>
              <a:t>intézmények </a:t>
            </a:r>
            <a:r>
              <a:rPr lang="hu-HU" dirty="0"/>
              <a:t>nevelési-oktatási </a:t>
            </a:r>
            <a:r>
              <a:rPr lang="hu-HU" dirty="0" smtClean="0"/>
              <a:t>és pedagógiai programjára </a:t>
            </a:r>
            <a:r>
              <a:rPr lang="hu-HU" dirty="0"/>
              <a:t>vonatkozó elemzést </a:t>
            </a:r>
            <a:endParaRPr lang="hu-HU" dirty="0" smtClean="0"/>
          </a:p>
          <a:p>
            <a:pPr lvl="1"/>
            <a:r>
              <a:rPr lang="hu-HU" dirty="0" smtClean="0"/>
              <a:t>gazdagítására </a:t>
            </a:r>
            <a:r>
              <a:rPr lang="hu-HU" dirty="0"/>
              <a:t>vonatkozó lehetőségek </a:t>
            </a:r>
            <a:r>
              <a:rPr lang="hu-HU" dirty="0" smtClean="0"/>
              <a:t>feltárása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2325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projektben megvalósuló tevékenységek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hu-HU" dirty="0" smtClean="0"/>
          </a:p>
          <a:p>
            <a:pPr marL="0" indent="0" algn="ctr">
              <a:buNone/>
            </a:pPr>
            <a:r>
              <a:rPr lang="hu-HU" sz="5100" dirty="0" smtClean="0"/>
              <a:t>2011. október – 2012. augusztus</a:t>
            </a:r>
            <a:endParaRPr lang="hu-HU" sz="5100" dirty="0"/>
          </a:p>
          <a:p>
            <a:endParaRPr lang="hu-HU" dirty="0" smtClean="0"/>
          </a:p>
          <a:p>
            <a:r>
              <a:rPr lang="hu-HU" sz="4100" dirty="0" smtClean="0"/>
              <a:t>Havi szakkör (4)</a:t>
            </a:r>
          </a:p>
          <a:p>
            <a:r>
              <a:rPr lang="hu-HU" sz="4100" dirty="0" smtClean="0"/>
              <a:t>Heti szakkör (32)</a:t>
            </a:r>
          </a:p>
          <a:p>
            <a:r>
              <a:rPr lang="hu-HU" sz="4100" dirty="0" smtClean="0"/>
              <a:t>Tehetséggondozó program (2)</a:t>
            </a:r>
          </a:p>
          <a:p>
            <a:r>
              <a:rPr lang="hu-HU" sz="4100" dirty="0" smtClean="0"/>
              <a:t>Témanap (1)</a:t>
            </a:r>
          </a:p>
          <a:p>
            <a:r>
              <a:rPr lang="hu-HU" sz="4100" dirty="0" smtClean="0"/>
              <a:t>Témahét (5)</a:t>
            </a:r>
          </a:p>
          <a:p>
            <a:endParaRPr lang="hu-HU" dirty="0"/>
          </a:p>
          <a:p>
            <a:pPr marL="0" indent="0">
              <a:buNone/>
            </a:pPr>
            <a:r>
              <a:rPr lang="hu-HU" dirty="0" smtClean="0"/>
              <a:t>	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2176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Pókaszepetk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b="1" dirty="0"/>
              <a:t>H</a:t>
            </a:r>
            <a:r>
              <a:rPr lang="hu-HU" b="1" dirty="0" smtClean="0"/>
              <a:t>eti </a:t>
            </a:r>
            <a:r>
              <a:rPr lang="hu-HU" b="1" dirty="0"/>
              <a:t>szakkör</a:t>
            </a:r>
            <a:endParaRPr lang="hu-HU" dirty="0"/>
          </a:p>
          <a:p>
            <a:pPr lvl="1"/>
            <a:r>
              <a:rPr lang="hu-HU" dirty="0"/>
              <a:t>Moccanj Makranc!</a:t>
            </a:r>
          </a:p>
          <a:p>
            <a:pPr lvl="1"/>
            <a:r>
              <a:rPr lang="hu-HU" dirty="0"/>
              <a:t>Labdarúgás bűvöletében</a:t>
            </a:r>
          </a:p>
          <a:p>
            <a:pPr lvl="1"/>
            <a:r>
              <a:rPr lang="hu-HU" dirty="0"/>
              <a:t>Mesék bűvöletében</a:t>
            </a:r>
          </a:p>
          <a:p>
            <a:pPr lvl="1"/>
            <a:r>
              <a:rPr lang="hu-HU" dirty="0"/>
              <a:t>Pattanó kosárlabda</a:t>
            </a:r>
          </a:p>
          <a:p>
            <a:r>
              <a:rPr lang="hu-HU" b="1" dirty="0"/>
              <a:t>T</a:t>
            </a:r>
            <a:r>
              <a:rPr lang="hu-HU" b="1" dirty="0" smtClean="0"/>
              <a:t>ehetséggondozás</a:t>
            </a:r>
            <a:endParaRPr lang="hu-HU" dirty="0"/>
          </a:p>
          <a:p>
            <a:pPr lvl="1"/>
            <a:r>
              <a:rPr lang="hu-HU" dirty="0"/>
              <a:t>Közlekedés gyerekszemmel</a:t>
            </a:r>
          </a:p>
          <a:p>
            <a:pPr lvl="1"/>
            <a:r>
              <a:rPr lang="hu-HU" dirty="0"/>
              <a:t>Versben </a:t>
            </a:r>
            <a:r>
              <a:rPr lang="hu-HU" dirty="0" smtClean="0"/>
              <a:t>bujdosó</a:t>
            </a:r>
            <a:endParaRPr lang="hu-HU" dirty="0"/>
          </a:p>
          <a:p>
            <a:r>
              <a:rPr lang="hu-HU" b="1" dirty="0"/>
              <a:t>H</a:t>
            </a:r>
            <a:r>
              <a:rPr lang="hu-HU" b="1" dirty="0" smtClean="0"/>
              <a:t>avi </a:t>
            </a:r>
            <a:r>
              <a:rPr lang="hu-HU" b="1" dirty="0"/>
              <a:t>szakkör</a:t>
            </a:r>
            <a:endParaRPr lang="hu-HU" dirty="0"/>
          </a:p>
          <a:p>
            <a:pPr lvl="1"/>
            <a:r>
              <a:rPr lang="hu-HU" dirty="0"/>
              <a:t>Gyalogszerrel Zala-völgy dombjai között</a:t>
            </a:r>
          </a:p>
          <a:p>
            <a:r>
              <a:rPr lang="hu-HU" b="1" dirty="0"/>
              <a:t>T</a:t>
            </a:r>
            <a:r>
              <a:rPr lang="hu-HU" b="1" dirty="0" smtClean="0"/>
              <a:t>émahét</a:t>
            </a:r>
            <a:endParaRPr lang="hu-HU" dirty="0"/>
          </a:p>
          <a:p>
            <a:pPr lvl="1"/>
            <a:r>
              <a:rPr lang="hu-HU" dirty="0"/>
              <a:t>Mozogj egy sporttáborban</a:t>
            </a:r>
            <a:r>
              <a:rPr lang="hu-HU" dirty="0" smtClean="0"/>
              <a:t>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4017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Sármellék - iskola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hu-HU" b="1" dirty="0"/>
              <a:t>H</a:t>
            </a:r>
            <a:r>
              <a:rPr lang="hu-HU" b="1" dirty="0" smtClean="0"/>
              <a:t>eti </a:t>
            </a:r>
            <a:r>
              <a:rPr lang="hu-HU" b="1" dirty="0"/>
              <a:t>szakkör</a:t>
            </a:r>
            <a:endParaRPr lang="hu-HU" dirty="0"/>
          </a:p>
          <a:p>
            <a:pPr lvl="1"/>
            <a:r>
              <a:rPr lang="hu-HU" dirty="0"/>
              <a:t>Közlekedj okosan!</a:t>
            </a:r>
          </a:p>
          <a:p>
            <a:pPr lvl="1"/>
            <a:r>
              <a:rPr lang="hu-HU" dirty="0"/>
              <a:t>Labdarúgó szakkör</a:t>
            </a:r>
          </a:p>
          <a:p>
            <a:pPr lvl="1"/>
            <a:r>
              <a:rPr lang="hu-HU" dirty="0"/>
              <a:t>Iskolás vagyok!</a:t>
            </a:r>
          </a:p>
          <a:p>
            <a:pPr lvl="1"/>
            <a:r>
              <a:rPr lang="hu-HU" dirty="0"/>
              <a:t>Vektorok világa</a:t>
            </a:r>
          </a:p>
          <a:p>
            <a:pPr lvl="1"/>
            <a:r>
              <a:rPr lang="hu-HU" dirty="0" err="1"/>
              <a:t>Retró</a:t>
            </a:r>
            <a:r>
              <a:rPr lang="hu-HU" dirty="0"/>
              <a:t> klub</a:t>
            </a:r>
          </a:p>
          <a:p>
            <a:pPr lvl="1"/>
            <a:r>
              <a:rPr lang="hu-HU" dirty="0"/>
              <a:t>Éljünk harmóniában a természettel!</a:t>
            </a:r>
          </a:p>
          <a:p>
            <a:pPr lvl="1"/>
            <a:r>
              <a:rPr lang="hu-HU" dirty="0"/>
              <a:t>Rázd fel magad</a:t>
            </a:r>
            <a:r>
              <a:rPr lang="hu-HU" dirty="0" smtClean="0"/>
              <a:t>!</a:t>
            </a:r>
          </a:p>
          <a:p>
            <a:pPr lvl="1"/>
            <a:r>
              <a:rPr lang="hu-HU" dirty="0" smtClean="0"/>
              <a:t>Tanulásmódszertan</a:t>
            </a:r>
          </a:p>
          <a:p>
            <a:pPr lvl="1"/>
            <a:r>
              <a:rPr lang="hu-HU" dirty="0" smtClean="0"/>
              <a:t>Szerkesszünk diákújságot!</a:t>
            </a:r>
            <a:endParaRPr lang="hu-HU" dirty="0"/>
          </a:p>
          <a:p>
            <a:r>
              <a:rPr lang="hu-HU" b="1" dirty="0"/>
              <a:t>H</a:t>
            </a:r>
            <a:r>
              <a:rPr lang="hu-HU" b="1" dirty="0" smtClean="0"/>
              <a:t>avi </a:t>
            </a:r>
            <a:r>
              <a:rPr lang="hu-HU" b="1" dirty="0"/>
              <a:t>szakkör</a:t>
            </a:r>
            <a:endParaRPr lang="hu-HU" dirty="0"/>
          </a:p>
          <a:p>
            <a:pPr lvl="1"/>
            <a:r>
              <a:rPr lang="hu-HU" dirty="0"/>
              <a:t>Mesék világa</a:t>
            </a:r>
          </a:p>
          <a:p>
            <a:pPr lvl="1"/>
            <a:r>
              <a:rPr lang="hu-HU" dirty="0"/>
              <a:t>Kiskukta </a:t>
            </a:r>
            <a:r>
              <a:rPr lang="hu-HU" dirty="0" smtClean="0"/>
              <a:t>képző-avagy </a:t>
            </a:r>
            <a:r>
              <a:rPr lang="hu-HU" dirty="0"/>
              <a:t>főzzünk </a:t>
            </a:r>
            <a:r>
              <a:rPr lang="hu-HU" dirty="0" smtClean="0"/>
              <a:t>egészségesen</a:t>
            </a:r>
            <a:endParaRPr lang="hu-HU" dirty="0"/>
          </a:p>
          <a:p>
            <a:r>
              <a:rPr lang="hu-HU" b="1" dirty="0" smtClean="0"/>
              <a:t>Témahét</a:t>
            </a:r>
            <a:r>
              <a:rPr lang="hu-HU" dirty="0"/>
              <a:t> </a:t>
            </a:r>
          </a:p>
          <a:p>
            <a:pPr lvl="1"/>
            <a:r>
              <a:rPr lang="hu-HU" dirty="0"/>
              <a:t>Tanuljunk úszni! </a:t>
            </a:r>
          </a:p>
        </p:txBody>
      </p:sp>
    </p:spTree>
    <p:extLst>
      <p:ext uri="{BB962C8B-B14F-4D97-AF65-F5344CB8AC3E}">
        <p14:creationId xmlns:p14="http://schemas.microsoft.com/office/powerpoint/2010/main" val="313178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Sármellék - óvoda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Heti szakkör</a:t>
            </a:r>
            <a:endParaRPr lang="hu-HU" dirty="0" smtClean="0"/>
          </a:p>
          <a:p>
            <a:pPr lvl="1"/>
            <a:r>
              <a:rPr lang="hu-HU" dirty="0" smtClean="0"/>
              <a:t>Játékos sportfoglalkozások</a:t>
            </a:r>
          </a:p>
          <a:p>
            <a:pPr lvl="1"/>
            <a:r>
              <a:rPr lang="hu-HU" dirty="0" smtClean="0"/>
              <a:t>Manuális készségfejlesztés, kézműves foglalkozás</a:t>
            </a:r>
            <a:endParaRPr lang="hu-HU" dirty="0"/>
          </a:p>
          <a:p>
            <a:pPr lvl="1"/>
            <a:r>
              <a:rPr lang="hu-HU" dirty="0" smtClean="0"/>
              <a:t>Drámajáték foglalkozások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8063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Zalabér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Heti szakkör</a:t>
            </a:r>
          </a:p>
          <a:p>
            <a:pPr lvl="1"/>
            <a:r>
              <a:rPr lang="hu-HU" dirty="0"/>
              <a:t>Mesefoglalkozás</a:t>
            </a:r>
            <a:endParaRPr lang="hu-HU" sz="5000" dirty="0"/>
          </a:p>
          <a:p>
            <a:pPr lvl="1"/>
            <a:r>
              <a:rPr lang="hu-HU" dirty="0"/>
              <a:t>Képzőművészeti foglalkozás</a:t>
            </a:r>
            <a:endParaRPr lang="hu-HU" sz="5000" dirty="0"/>
          </a:p>
          <a:p>
            <a:pPr lvl="1"/>
            <a:r>
              <a:rPr lang="hu-HU" dirty="0"/>
              <a:t>Népek kultúrája</a:t>
            </a:r>
            <a:endParaRPr lang="hu-HU" sz="5000" dirty="0"/>
          </a:p>
          <a:p>
            <a:pPr lvl="1"/>
            <a:r>
              <a:rPr lang="hu-HU" dirty="0"/>
              <a:t>Táncpedagógiai foglalkozások</a:t>
            </a:r>
            <a:endParaRPr lang="hu-HU" sz="5000" dirty="0"/>
          </a:p>
          <a:p>
            <a:pPr lvl="1"/>
            <a:r>
              <a:rPr lang="hu-HU" dirty="0"/>
              <a:t>Versenyekre </a:t>
            </a:r>
            <a:r>
              <a:rPr lang="hu-HU" dirty="0" smtClean="0"/>
              <a:t>készülünk!</a:t>
            </a:r>
            <a:endParaRPr lang="hu-HU" sz="5000" dirty="0" smtClean="0"/>
          </a:p>
          <a:p>
            <a:pPr lvl="1"/>
            <a:r>
              <a:rPr lang="hu-HU" dirty="0" smtClean="0"/>
              <a:t>Rendhagyó </a:t>
            </a:r>
            <a:r>
              <a:rPr lang="hu-HU" dirty="0"/>
              <a:t>könyvtári </a:t>
            </a:r>
            <a:r>
              <a:rPr lang="hu-HU" dirty="0" smtClean="0"/>
              <a:t>foglalkozások</a:t>
            </a:r>
          </a:p>
          <a:p>
            <a:pPr lvl="1"/>
            <a:r>
              <a:rPr lang="hu-HU" dirty="0" smtClean="0"/>
              <a:t>Szexuális felvilágosítás</a:t>
            </a:r>
          </a:p>
          <a:p>
            <a:pPr lvl="1"/>
            <a:r>
              <a:rPr lang="hu-HU" dirty="0" err="1" smtClean="0"/>
              <a:t>Drogprevenció</a:t>
            </a:r>
            <a:endParaRPr lang="hu-HU" dirty="0" smtClean="0"/>
          </a:p>
          <a:p>
            <a:pPr lvl="1"/>
            <a:r>
              <a:rPr lang="hu-HU" dirty="0" smtClean="0"/>
              <a:t>Digitális írástudás fejlesztés</a:t>
            </a:r>
          </a:p>
          <a:p>
            <a:pPr lvl="1"/>
            <a:r>
              <a:rPr lang="hu-HU" dirty="0" smtClean="0"/>
              <a:t>Drámafoglalkozás</a:t>
            </a:r>
            <a:endParaRPr lang="hu-HU" sz="5400" dirty="0"/>
          </a:p>
          <a:p>
            <a:r>
              <a:rPr lang="hu-HU" dirty="0" smtClean="0"/>
              <a:t>Témahét</a:t>
            </a:r>
          </a:p>
          <a:p>
            <a:pPr lvl="1"/>
            <a:r>
              <a:rPr lang="hu-HU" dirty="0" smtClean="0"/>
              <a:t>Értékünk a Balaton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8059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Zalaszentgrót – Béri Balogh Ádám tagintézmény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hu-HU" b="1" dirty="0"/>
              <a:t>H</a:t>
            </a:r>
            <a:r>
              <a:rPr lang="hu-HU" b="1" dirty="0" smtClean="0"/>
              <a:t>eti szakkör</a:t>
            </a:r>
            <a:r>
              <a:rPr lang="hu-HU" dirty="0" smtClean="0"/>
              <a:t> </a:t>
            </a:r>
          </a:p>
          <a:p>
            <a:pPr lvl="1"/>
            <a:r>
              <a:rPr lang="hu-HU" dirty="0" smtClean="0"/>
              <a:t>Könyvtári </a:t>
            </a:r>
            <a:r>
              <a:rPr lang="hu-HU" dirty="0" err="1" smtClean="0"/>
              <a:t>adatbázishasználat</a:t>
            </a:r>
            <a:r>
              <a:rPr lang="hu-HU" dirty="0" smtClean="0"/>
              <a:t>, </a:t>
            </a:r>
            <a:r>
              <a:rPr lang="hu-HU" dirty="0" err="1" smtClean="0"/>
              <a:t>inf.keresés</a:t>
            </a:r>
            <a:endParaRPr lang="hu-HU" dirty="0" smtClean="0"/>
          </a:p>
          <a:p>
            <a:pPr lvl="1"/>
            <a:r>
              <a:rPr lang="hu-HU" dirty="0" smtClean="0"/>
              <a:t>Énekkar</a:t>
            </a:r>
          </a:p>
          <a:p>
            <a:pPr lvl="1"/>
            <a:r>
              <a:rPr lang="hu-HU" dirty="0" smtClean="0"/>
              <a:t>Mozdulj!- tömegsport</a:t>
            </a:r>
          </a:p>
          <a:p>
            <a:pPr lvl="1"/>
            <a:r>
              <a:rPr lang="hu-HU" dirty="0" err="1" smtClean="0"/>
              <a:t>Suliújság</a:t>
            </a:r>
            <a:r>
              <a:rPr lang="hu-HU" dirty="0" smtClean="0"/>
              <a:t> </a:t>
            </a:r>
          </a:p>
          <a:p>
            <a:pPr lvl="1"/>
            <a:r>
              <a:rPr lang="hu-HU" dirty="0" err="1" smtClean="0"/>
              <a:t>Mazsorettcsoport</a:t>
            </a:r>
            <a:endParaRPr lang="hu-HU" dirty="0" smtClean="0"/>
          </a:p>
          <a:p>
            <a:r>
              <a:rPr lang="hu-HU" b="1" dirty="0"/>
              <a:t>H</a:t>
            </a:r>
            <a:r>
              <a:rPr lang="hu-HU" b="1" dirty="0" smtClean="0"/>
              <a:t>avi szakkör</a:t>
            </a:r>
            <a:endParaRPr lang="hu-HU" dirty="0" smtClean="0"/>
          </a:p>
          <a:p>
            <a:pPr lvl="1"/>
            <a:r>
              <a:rPr lang="hu-HU" dirty="0" smtClean="0"/>
              <a:t>Túrázunk</a:t>
            </a:r>
          </a:p>
          <a:p>
            <a:r>
              <a:rPr lang="hu-HU" b="1" dirty="0" smtClean="0"/>
              <a:t>Témanap </a:t>
            </a:r>
          </a:p>
          <a:p>
            <a:pPr lvl="1"/>
            <a:r>
              <a:rPr lang="hu-HU" dirty="0" smtClean="0"/>
              <a:t>olvasás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5976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Zalaszentgrót - VMK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b="1" dirty="0" smtClean="0"/>
              <a:t>Témahét</a:t>
            </a:r>
            <a:endParaRPr lang="hu-HU" b="1" dirty="0"/>
          </a:p>
          <a:p>
            <a:pPr lvl="1"/>
            <a:r>
              <a:rPr lang="hu-HU" dirty="0" smtClean="0"/>
              <a:t>Dráma</a:t>
            </a:r>
          </a:p>
          <a:p>
            <a:pPr lvl="1"/>
            <a:r>
              <a:rPr lang="hu-HU" dirty="0" smtClean="0"/>
              <a:t>Néptánc</a:t>
            </a:r>
            <a:endParaRPr lang="hu-HU" dirty="0"/>
          </a:p>
          <a:p>
            <a:r>
              <a:rPr lang="hu-HU" b="1" dirty="0"/>
              <a:t>H</a:t>
            </a:r>
            <a:r>
              <a:rPr lang="hu-HU" b="1" dirty="0" smtClean="0"/>
              <a:t>eti </a:t>
            </a:r>
            <a:r>
              <a:rPr lang="hu-HU" b="1" dirty="0"/>
              <a:t>szakkör</a:t>
            </a:r>
            <a:endParaRPr lang="hu-HU" dirty="0"/>
          </a:p>
          <a:p>
            <a:pPr lvl="1"/>
            <a:r>
              <a:rPr lang="hu-HU" dirty="0"/>
              <a:t>Szerkesszünk </a:t>
            </a:r>
            <a:r>
              <a:rPr lang="hu-HU" dirty="0" smtClean="0"/>
              <a:t>diákújságot!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1023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/>
              <a:t>TÁMOP -3.2.11/10/1-2010-0178</a:t>
            </a:r>
            <a:r>
              <a:rPr lang="hu-HU" dirty="0"/>
              <a:t/>
            </a:r>
            <a:br>
              <a:rPr lang="hu-HU" dirty="0"/>
            </a:br>
            <a:r>
              <a:rPr lang="hu-HU" b="1" dirty="0" err="1" smtClean="0"/>
              <a:t>Együtt-Működők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Nevelési-oktatási intézmények tanórai, tanórán kívüli és szabadidős tevékenységének </a:t>
            </a:r>
            <a:r>
              <a:rPr lang="hu-HU" dirty="0" smtClean="0"/>
              <a:t>támogatása</a:t>
            </a:r>
            <a:endParaRPr lang="hu-HU" dirty="0" smtClean="0"/>
          </a:p>
        </p:txBody>
      </p:sp>
    </p:spTree>
    <p:extLst>
      <p:ext uri="{BB962C8B-B14F-4D97-AF65-F5344CB8AC3E}">
        <p14:creationId xmlns:p14="http://schemas.microsoft.com/office/powerpoint/2010/main" val="23339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377</Words>
  <Application>Microsoft Office PowerPoint</Application>
  <PresentationFormat>Diavetítés a képernyőre (4:3 oldalarány)</PresentationFormat>
  <Paragraphs>119</Paragraphs>
  <Slides>14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14</vt:i4>
      </vt:variant>
    </vt:vector>
  </HeadingPairs>
  <TitlesOfParts>
    <vt:vector size="15" baseType="lpstr">
      <vt:lpstr>Office-téma</vt:lpstr>
      <vt:lpstr>TÁMOP -3.2.11/10/1-2010-0178 Együtt-Működők </vt:lpstr>
      <vt:lpstr>PowerPoint bemutató</vt:lpstr>
      <vt:lpstr>A projekt célja </vt:lpstr>
      <vt:lpstr>Az együttműködés</vt:lpstr>
      <vt:lpstr>Támogatás : 41 946 460 Ft</vt:lpstr>
      <vt:lpstr>Előkészítés</vt:lpstr>
      <vt:lpstr>A projektben megvalósuló tevékenységek</vt:lpstr>
      <vt:lpstr>Pókaszepetk</vt:lpstr>
      <vt:lpstr>Sármellék - iskola</vt:lpstr>
      <vt:lpstr>Sármellék - óvoda</vt:lpstr>
      <vt:lpstr>Zalabér</vt:lpstr>
      <vt:lpstr>Zalaszentgrót – Béri Balogh Ádám tagintézmény</vt:lpstr>
      <vt:lpstr>Zalaszentgrót - VMK</vt:lpstr>
      <vt:lpstr>TÁMOP -3.2.11/10/1-2010-0178 Együtt-Működők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rita</dc:creator>
  <cp:lastModifiedBy>rita</cp:lastModifiedBy>
  <cp:revision>13</cp:revision>
  <dcterms:created xsi:type="dcterms:W3CDTF">2011-09-27T17:28:38Z</dcterms:created>
  <dcterms:modified xsi:type="dcterms:W3CDTF">2011-09-29T10:35:14Z</dcterms:modified>
</cp:coreProperties>
</file>